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312" y="6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 cstate="print"/>
          <a:srcRect r="53553"/>
          <a:stretch>
            <a:fillRect/>
          </a:stretch>
        </p:blipFill>
        <p:spPr bwMode="auto">
          <a:xfrm>
            <a:off x="6191672" y="0"/>
            <a:ext cx="2952328" cy="102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857224" y="0"/>
            <a:ext cx="50720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hangingPunct="0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Татарстан </a:t>
            </a:r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hangingPunct="0"/>
            <a:r>
              <a:rPr lang="tt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“Лениногорск муни</a:t>
            </a:r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ципаль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районы» </a:t>
            </a:r>
            <a:r>
              <a:rPr lang="tt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униципаль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t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берәмлегенең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hangingPunct="0"/>
            <a:r>
              <a:rPr lang="tt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“Лениногорск шәһәре 8нче санлы урта гомуми белем  бирү мәктәбе”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tt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униципаль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 </a:t>
            </a:r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гомуми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белем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учреждениесе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5" name="Рисунок 34" descr="C:\Users\Admin\Documents\театр 1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467544" y="4365104"/>
            <a:ext cx="4464496" cy="216024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Прямоугольник 15"/>
          <p:cNvSpPr/>
          <p:nvPr/>
        </p:nvSpPr>
        <p:spPr>
          <a:xfrm>
            <a:off x="323528" y="6165304"/>
            <a:ext cx="474014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1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Туган</a:t>
            </a:r>
            <a:r>
              <a:rPr lang="ru-RU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телем</a:t>
            </a:r>
            <a:r>
              <a:rPr lang="ru-RU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</a:t>
            </a:r>
            <a:r>
              <a:rPr lang="tt-RU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үз телем” театрал</a:t>
            </a:r>
            <a:r>
              <a:rPr lang="ru-RU" sz="1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ь</a:t>
            </a:r>
            <a:r>
              <a:rPr lang="tt-RU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t-RU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күренеш. 6, 7 сыйныф укучылары</a:t>
            </a:r>
            <a:endParaRPr lang="ru-RU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D:\8 школа\День родного языка\Год родного языка 2021\Отчеты Год род яз 2021\Отчет год род яз декабрь\WhatsApp Image 2021-12-24 at 17.12.17 СЭР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064" y="4365104"/>
            <a:ext cx="3816424" cy="2148588"/>
          </a:xfrm>
          <a:prstGeom prst="rect">
            <a:avLst/>
          </a:prstGeom>
          <a:noFill/>
        </p:spPr>
      </p:pic>
      <p:sp>
        <p:nvSpPr>
          <p:cNvPr id="41" name="Прямоугольник 40"/>
          <p:cNvSpPr/>
          <p:nvPr/>
        </p:nvSpPr>
        <p:spPr>
          <a:xfrm>
            <a:off x="5292080" y="6021288"/>
            <a:ext cx="35142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t-RU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"Древние традиции: как праздновали Новый год </a:t>
            </a:r>
            <a:endParaRPr lang="tt-RU" sz="1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tt-RU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разные </a:t>
            </a:r>
            <a:r>
              <a:rPr lang="tt-RU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народности </a:t>
            </a:r>
            <a:r>
              <a:rPr lang="tt-RU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России“,  учащиеся 7 </a:t>
            </a:r>
            <a:r>
              <a:rPr lang="tt-RU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tt-RU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</a:t>
            </a:r>
            <a:endParaRPr lang="ru-RU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Picture 4" descr="D:\8 школа\День родного языка\Год родного языка 2021\Отчеты Год род яз 2021\Отчет год род яз декабрь\WhatsApp Image 2021-12-25 at 10.03.05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63888" y="1124744"/>
            <a:ext cx="2160240" cy="2880320"/>
          </a:xfrm>
          <a:prstGeom prst="rect">
            <a:avLst/>
          </a:prstGeom>
          <a:noFill/>
        </p:spPr>
      </p:pic>
      <p:pic>
        <p:nvPicPr>
          <p:cNvPr id="3" name="Picture 5" descr="D:\8 школа\День родного языка\Год родного языка 2021\Отчеты Год род яз 2021\Отчет год род яз декабрь\WhatsApp Image 2021-12-25 at 10.52.46 (1)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0508766">
            <a:off x="438760" y="1439431"/>
            <a:ext cx="2815862" cy="2111896"/>
          </a:xfrm>
          <a:prstGeom prst="rect">
            <a:avLst/>
          </a:prstGeom>
          <a:noFill/>
        </p:spPr>
      </p:pic>
      <p:pic>
        <p:nvPicPr>
          <p:cNvPr id="1030" name="Picture 6" descr="D:\8 школа\День родного языка\Год родного языка 2021\Отчеты Год род яз 2021\Отчет год род яз декабрь\WhatsApp Image 2021-12-25 at 11.28.13 (1).jpe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1165059">
            <a:off x="6031793" y="1670223"/>
            <a:ext cx="2808312" cy="2106234"/>
          </a:xfrm>
          <a:prstGeom prst="rect">
            <a:avLst/>
          </a:prstGeom>
          <a:noFill/>
        </p:spPr>
      </p:pic>
      <p:sp>
        <p:nvSpPr>
          <p:cNvPr id="48" name="Прямоугольник 47"/>
          <p:cNvSpPr/>
          <p:nvPr/>
        </p:nvSpPr>
        <p:spPr>
          <a:xfrm>
            <a:off x="3491880" y="3429000"/>
            <a:ext cx="23762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</a:t>
            </a:r>
            <a:r>
              <a:rPr lang="ru-RU" sz="1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Яшелч</a:t>
            </a:r>
            <a:r>
              <a:rPr lang="tt-RU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ә</a:t>
            </a:r>
            <a:r>
              <a:rPr lang="ru-RU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</a:t>
            </a:r>
            <a:r>
              <a:rPr lang="tt-RU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ә</a:t>
            </a:r>
            <a:r>
              <a:rPr lang="ru-RU" sz="1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r>
              <a:rPr lang="ru-RU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t-RU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җ</a:t>
            </a:r>
            <a:r>
              <a:rPr lang="ru-RU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ил</a:t>
            </a:r>
            <a:r>
              <a:rPr lang="tt-RU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ә</a:t>
            </a:r>
            <a:r>
              <a:rPr lang="ru-RU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к-</a:t>
            </a:r>
            <a:r>
              <a:rPr lang="tt-RU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җ</a:t>
            </a:r>
            <a:r>
              <a:rPr lang="ru-RU" sz="1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имешл</a:t>
            </a:r>
            <a:r>
              <a:rPr lang="tt-RU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ә</a:t>
            </a:r>
            <a:r>
              <a:rPr lang="ru-RU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р. </a:t>
            </a:r>
            <a:endParaRPr lang="ru-RU" sz="1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Кем </a:t>
            </a:r>
            <a:r>
              <a:rPr lang="ru-RU" sz="1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r>
              <a:rPr lang="tt-RU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ә</a:t>
            </a:r>
            <a:r>
              <a:rPr lang="ru-RU" sz="1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рс</a:t>
            </a:r>
            <a:r>
              <a:rPr lang="tt-RU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ә</a:t>
            </a:r>
            <a:r>
              <a:rPr lang="ru-RU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ярата</a:t>
            </a:r>
            <a:r>
              <a:rPr lang="tt-RU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r>
              <a:rPr lang="ru-RU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</a:t>
            </a:r>
          </a:p>
          <a:p>
            <a:r>
              <a:rPr lang="tt-RU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сыйныф укучылары</a:t>
            </a:r>
            <a:endParaRPr lang="ru-RU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475928" y="6317704"/>
            <a:ext cx="474014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1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Туган</a:t>
            </a:r>
            <a:r>
              <a:rPr lang="ru-RU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телем</a:t>
            </a:r>
            <a:r>
              <a:rPr lang="ru-RU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</a:t>
            </a:r>
            <a:r>
              <a:rPr lang="tt-RU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үз телем” театрал</a:t>
            </a:r>
            <a:r>
              <a:rPr lang="ru-RU" sz="1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ь</a:t>
            </a:r>
            <a:r>
              <a:rPr lang="tt-RU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t-RU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күренеш. 6, 7 сыйныф укучылары</a:t>
            </a:r>
            <a:endParaRPr lang="ru-RU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0" name="Прямоугольник 49"/>
          <p:cNvSpPr/>
          <p:nvPr/>
        </p:nvSpPr>
        <p:spPr>
          <a:xfrm rot="1157596">
            <a:off x="6026532" y="3276125"/>
            <a:ext cx="22042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«День неизвестного солдата"</a:t>
            </a:r>
            <a:endParaRPr lang="ru-RU" sz="1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tt-RU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Ученики 2г класса</a:t>
            </a:r>
            <a:endParaRPr lang="ru-RU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Прямоугольник 50"/>
          <p:cNvSpPr/>
          <p:nvPr/>
        </p:nvSpPr>
        <p:spPr>
          <a:xfrm rot="20517677">
            <a:off x="715908" y="2996055"/>
            <a:ext cx="27559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Красная книга Татарстана. Урок-проект во 2 б классе</a:t>
            </a:r>
            <a:endParaRPr lang="ru-RU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531</TotalTime>
  <Words>120</Words>
  <Application>Microsoft Office PowerPoint</Application>
  <PresentationFormat>Экран (4:3)</PresentationFormat>
  <Paragraphs>14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Школа_8</dc:creator>
  <cp:lastModifiedBy>Радалия</cp:lastModifiedBy>
  <cp:revision>55</cp:revision>
  <dcterms:created xsi:type="dcterms:W3CDTF">2021-09-24T03:56:54Z</dcterms:created>
  <dcterms:modified xsi:type="dcterms:W3CDTF">2021-12-25T10:55:34Z</dcterms:modified>
</cp:coreProperties>
</file>